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Rockwell" panose="02060603020205020403" pitchFamily="18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Bookman Old Style" panose="02050604050505020204" pitchFamily="18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</p:embeddedFont>
    <p:embeddedFont>
      <p:font typeface="Instrument Sans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568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60860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0852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85438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21224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26999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3822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1446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67809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0906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25184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077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79104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2613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91749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3224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0591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9118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7257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19371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876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889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213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519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3178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0"/>
            <a:ext cx="4919305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11787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880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Breast Cancer Prediction: </a:t>
            </a:r>
            <a:r>
              <a:rPr lang="en-US" sz="8800" dirty="0" smtClean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      </a:t>
            </a:r>
            <a:r>
              <a:rPr lang="en-US" sz="5400" dirty="0" smtClean="0">
                <a:solidFill>
                  <a:srgbClr val="EFD5FA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</a:t>
            </a:r>
            <a:r>
              <a:rPr lang="en-US" sz="5400" dirty="0">
                <a:solidFill>
                  <a:srgbClr val="EFD5FA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Machine Learning Approach</a:t>
            </a:r>
            <a:endParaRPr lang="en-US" sz="5400" dirty="0"/>
          </a:p>
        </p:txBody>
      </p:sp>
      <p:sp>
        <p:nvSpPr>
          <p:cNvPr id="5" name="Text 1"/>
          <p:cNvSpPr/>
          <p:nvPr/>
        </p:nvSpPr>
        <p:spPr>
          <a:xfrm>
            <a:off x="793790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use of machine learning techniques to predict breast cancer, potentially saving lives and empowering individuals with early detection.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793790" y="6731675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76A7A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09399" y="6864310"/>
            <a:ext cx="13168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</a:t>
            </a:r>
            <a:endParaRPr lang="en-US" sz="750" dirty="0"/>
          </a:p>
        </p:txBody>
      </p:sp>
      <p:sp>
        <p:nvSpPr>
          <p:cNvPr id="8" name="Text 4"/>
          <p:cNvSpPr/>
          <p:nvPr/>
        </p:nvSpPr>
        <p:spPr>
          <a:xfrm>
            <a:off x="1270040" y="6714768"/>
            <a:ext cx="258425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Abhishek Singh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16701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 Preprocessing with NumPy and Pandas</a:t>
            </a:r>
            <a:endParaRPr lang="en-US" sz="4450" dirty="0">
              <a:solidFill>
                <a:srgbClr val="FFFF00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NumPy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NumPy provides efficient array operations and mathematical functions for data manipulation.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Pandas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Pandas offers powerful data structures like DataFrames for loading, cleaning, and exploring datasets.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Preprocessing Steps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34970" y="4215408"/>
            <a:ext cx="36152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Cleaning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34970" y="4657606"/>
            <a:ext cx="36152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234970" y="5099804"/>
            <a:ext cx="36152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Transformation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6086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Exploratory Data Analysis with Matplotlib and Seaborn</a:t>
            </a:r>
            <a:endParaRPr lang="en-US" sz="4450" dirty="0">
              <a:solidFill>
                <a:srgbClr val="FFFF0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469142" y="3204686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Visualizations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009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Matplotlib and Seaborn libraries create insightful visualizations.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10333196" y="3204686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Feature Analysis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relationships between features and their impact on cancer prediction.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6437114" y="5628680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 Distribution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40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patterns in the data to identify potential correlations and outliers.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10323671" y="5628680"/>
            <a:ext cx="2065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Insights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60340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Gaining valuable insights into the data to inform model development.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4097" y="0"/>
            <a:ext cx="589630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924282"/>
            <a:ext cx="7645241" cy="2007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Machine Learning Algorithms: Logistic Regression, Decision Tree, and Random Forest</a:t>
            </a:r>
            <a:endParaRPr lang="en-US" sz="4200" dirty="0">
              <a:solidFill>
                <a:srgbClr val="FFFF0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49379" y="3252787"/>
            <a:ext cx="3715583" cy="2261830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963454" y="3466862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Logistic Regression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3454" y="3929896"/>
            <a:ext cx="3287435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linear model that predicts the probability of belonging to a specific class, suitable for binary classification.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037" y="3252787"/>
            <a:ext cx="3715583" cy="2261830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4893112" y="3466862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Decision Tree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893112" y="3929896"/>
            <a:ext cx="3287435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tree-based model that makes decisions based on splitting data points at specific thresholds.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9379" y="5728692"/>
            <a:ext cx="7645241" cy="1576507"/>
          </a:xfrm>
          <a:prstGeom prst="roundRect">
            <a:avLst>
              <a:gd name="adj" fmla="val 2037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963454" y="5942767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Random Forest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3454" y="6405801"/>
            <a:ext cx="7217093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ensemble method that combines multiple decision trees to improve prediction accuracy and reduce overfitting.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089" y="0"/>
            <a:ext cx="5909311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757595"/>
            <a:ext cx="7663815" cy="13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Model Training, Evaluation, and Optimization using Scikit-learn</a:t>
            </a:r>
            <a:endParaRPr lang="en-US" sz="4150" dirty="0">
              <a:solidFill>
                <a:srgbClr val="FFFF00"/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093" y="2396609"/>
            <a:ext cx="1057394" cy="16917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14669" y="2608064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Training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114669" y="3065264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Fit the chosen algorithm to the data.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093" y="4088368"/>
            <a:ext cx="1057394" cy="16917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14669" y="4299823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Evaluation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114669" y="4757023"/>
            <a:ext cx="6289238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model performance using metrics like accuracy, precision, and recall.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93" y="5780127"/>
            <a:ext cx="1057394" cy="16917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14669" y="5991582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Optimization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114669" y="6448782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 hyperparameters to enhance model performance.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066681"/>
            <a:ext cx="7680960" cy="1959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00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Deployment and Conclusion: Saving Lives through Breast Cancer Prediction</a:t>
            </a:r>
            <a:endParaRPr lang="en-US" sz="4100" dirty="0">
              <a:solidFill>
                <a:srgbClr val="FFFF00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31520" y="3339703"/>
            <a:ext cx="7680960" cy="3823216"/>
          </a:xfrm>
          <a:prstGeom prst="roundRect">
            <a:avLst>
              <a:gd name="adj" fmla="val 8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39140" y="3347323"/>
            <a:ext cx="7665720" cy="9348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48095" y="3480316"/>
            <a:ext cx="341114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Deployment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84765" y="3480316"/>
            <a:ext cx="3411141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Joblib to save and load trained models for efficient use.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9140" y="4282202"/>
            <a:ext cx="7665720" cy="12693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48095" y="4415195"/>
            <a:ext cx="341114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784765" y="4415195"/>
            <a:ext cx="3411141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detection and timely interventions can significantly improve outcomes.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9140" y="5551527"/>
            <a:ext cx="7665720" cy="16037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48095" y="5684520"/>
            <a:ext cx="341114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Work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84765" y="5684520"/>
            <a:ext cx="3411141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advanced techniques and integrating with clinical workflows for broader implementation.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10</TotalTime>
  <Words>303</Words>
  <Application>Microsoft Office PowerPoint</Application>
  <PresentationFormat>Custom</PresentationFormat>
  <Paragraphs>53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Rockwell</vt:lpstr>
      <vt:lpstr>Calibri</vt:lpstr>
      <vt:lpstr>Bookman Old Style</vt:lpstr>
      <vt:lpstr>Inter</vt:lpstr>
      <vt:lpstr>Arial</vt:lpstr>
      <vt:lpstr>Instrument Sans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Abhishek Singh</cp:lastModifiedBy>
  <cp:revision>3</cp:revision>
  <dcterms:created xsi:type="dcterms:W3CDTF">2024-09-20T17:18:24Z</dcterms:created>
  <dcterms:modified xsi:type="dcterms:W3CDTF">2024-09-20T20:12:10Z</dcterms:modified>
</cp:coreProperties>
</file>